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3" r:id="rId2"/>
    <p:sldId id="264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ssella.rossi" initials="r" lastIdx="1" clrIdx="0">
    <p:extLst>
      <p:ext uri="{19B8F6BF-5375-455C-9EA6-DF929625EA0E}">
        <p15:presenceInfo xmlns:p15="http://schemas.microsoft.com/office/powerpoint/2012/main" userId="rossella.ross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6ED"/>
    <a:srgbClr val="CC3D2A"/>
    <a:srgbClr val="65B162"/>
    <a:srgbClr val="63C1C9"/>
    <a:srgbClr val="538BA8"/>
    <a:srgbClr val="15A197"/>
    <a:srgbClr val="C7D300"/>
    <a:srgbClr val="63C1C7"/>
    <a:srgbClr val="007332"/>
    <a:srgbClr val="E62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61" autoAdjust="0"/>
    <p:restoredTop sz="88605" autoAdjust="0"/>
  </p:normalViewPr>
  <p:slideViewPr>
    <p:cSldViewPr snapToGrid="0" snapToObjects="1">
      <p:cViewPr varScale="1">
        <p:scale>
          <a:sx n="130" d="100"/>
          <a:sy n="130" d="100"/>
        </p:scale>
        <p:origin x="1542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12357-F165-4B03-9553-AEA24AB29E87}" type="datetimeFigureOut">
              <a:rPr lang="it-IT" smtClean="0"/>
              <a:t>19/07/2023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71DBE-20ED-42A8-893A-9CC1C70FD0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63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F71DBE-20ED-42A8-893A-9CC1C70FD0EB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6262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 userDrawn="1"/>
        </p:nvSpPr>
        <p:spPr>
          <a:xfrm rot="16200000">
            <a:off x="3839465" y="-3839465"/>
            <a:ext cx="1465069" cy="9144000"/>
          </a:xfrm>
          <a:prstGeom prst="rect">
            <a:avLst/>
          </a:prstGeom>
          <a:gradFill>
            <a:gsLst>
              <a:gs pos="57000">
                <a:srgbClr val="00B6ED">
                  <a:alpha val="55000"/>
                </a:srgbClr>
              </a:gs>
              <a:gs pos="100000">
                <a:srgbClr val="00B6ED"/>
              </a:gs>
              <a:gs pos="0">
                <a:srgbClr val="CC3D2A">
                  <a:alpha val="44000"/>
                </a:srgbClr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644"/>
          <a:stretch/>
        </p:blipFill>
        <p:spPr>
          <a:xfrm>
            <a:off x="457200" y="4376490"/>
            <a:ext cx="3554096" cy="768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020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" y="1"/>
            <a:ext cx="934719" cy="5143499"/>
          </a:xfrm>
          <a:prstGeom prst="rect">
            <a:avLst/>
          </a:prstGeom>
          <a:gradFill>
            <a:gsLst>
              <a:gs pos="57000">
                <a:srgbClr val="00B6ED">
                  <a:alpha val="55000"/>
                </a:srgbClr>
              </a:gs>
              <a:gs pos="100000">
                <a:srgbClr val="00B6ED"/>
              </a:gs>
              <a:gs pos="0">
                <a:srgbClr val="CC3D2A">
                  <a:alpha val="44000"/>
                </a:srgbClr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695" y="4361631"/>
            <a:ext cx="1139106" cy="623965"/>
          </a:xfrm>
          <a:prstGeom prst="rect">
            <a:avLst/>
          </a:prstGeom>
          <a:ln>
            <a:noFill/>
          </a:ln>
          <a:effectLst>
            <a:glow rad="63500">
              <a:srgbClr val="00B6ED">
                <a:alpha val="6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val="259116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9509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22695" y="7948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3200" b="1" i="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ENTER TITLE HERE</a:t>
            </a:r>
            <a:endParaRPr lang="en-US" sz="3200" b="1" i="1" kern="1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6DC57FBD-3F69-CBBD-F4C5-4739A620B893}"/>
              </a:ext>
            </a:extLst>
          </p:cNvPr>
          <p:cNvSpPr/>
          <p:nvPr/>
        </p:nvSpPr>
        <p:spPr>
          <a:xfrm>
            <a:off x="0" y="641429"/>
            <a:ext cx="9143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Author name(s)</a:t>
            </a:r>
            <a:endParaRPr lang="en-GB" sz="1400" b="1" i="0" kern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en-GB" sz="1400" b="1" i="0" kern="1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en-GB" sz="1400" b="1" i="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Affiliation(s)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1C35D2EC-4887-1AAD-5439-C7E14602BC8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584904"/>
            <a:ext cx="9147683" cy="2753187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A31C9228-4D48-C7A5-A576-4814644AAE78}"/>
              </a:ext>
            </a:extLst>
          </p:cNvPr>
          <p:cNvSpPr txBox="1"/>
          <p:nvPr/>
        </p:nvSpPr>
        <p:spPr>
          <a:xfrm>
            <a:off x="2405575" y="2841427"/>
            <a:ext cx="5071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use an image of </a:t>
            </a:r>
            <a:r>
              <a:rPr lang="it-IT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it-IT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choice</a:t>
            </a:r>
            <a:r>
              <a:rPr lang="it-IT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it-IT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represent</a:t>
            </a:r>
            <a:r>
              <a:rPr lang="it-IT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it-IT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study</a:t>
            </a:r>
            <a:endParaRPr lang="it-IT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6DC57FBD-3F69-CBBD-F4C5-4739A620B893}"/>
              </a:ext>
            </a:extLst>
          </p:cNvPr>
          <p:cNvSpPr/>
          <p:nvPr/>
        </p:nvSpPr>
        <p:spPr>
          <a:xfrm>
            <a:off x="3959599" y="4593979"/>
            <a:ext cx="51880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Add session here, as written in the programme</a:t>
            </a:r>
            <a:endParaRPr lang="en-GB" sz="1400" b="1" i="1" kern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15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427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8192</TotalTime>
  <Words>28</Words>
  <Application>Microsoft Office PowerPoint</Application>
  <PresentationFormat>Presentazione su schermo (16:9)</PresentationFormat>
  <Paragraphs>7</Paragraphs>
  <Slides>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Stefano</dc:creator>
  <cp:lastModifiedBy>Alessio Martinoli</cp:lastModifiedBy>
  <cp:revision>423</cp:revision>
  <dcterms:created xsi:type="dcterms:W3CDTF">2018-10-24T08:01:39Z</dcterms:created>
  <dcterms:modified xsi:type="dcterms:W3CDTF">2023-07-19T15:20:43Z</dcterms:modified>
</cp:coreProperties>
</file>